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Lst>
  <p:sldSz cx="18288000" cy="10287000"/>
  <p:notesSz cx="6858000" cy="9144000"/>
  <p:embeddedFontLst>
    <p:embeddedFont>
      <p:font typeface="Helvetica World" panose="020B0604020202020204" charset="-128"/>
      <p:regular r:id="rId7"/>
    </p:embeddedFont>
    <p:embeddedFont>
      <p:font typeface="Helvetica World Bold" panose="020B0604020202020204" charset="-128"/>
      <p:regular r:id="rId8"/>
    </p:embeddedFon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2" d="100"/>
          <a:sy n="72" d="100"/>
        </p:scale>
        <p:origin x="65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0601" y="-89712"/>
            <a:ext cx="18379251" cy="10376712"/>
            <a:chOff x="0" y="0"/>
            <a:chExt cx="24505669" cy="13835616"/>
          </a:xfrm>
        </p:grpSpPr>
        <p:sp>
          <p:nvSpPr>
            <p:cNvPr id="3" name="Freeform 3"/>
            <p:cNvSpPr/>
            <p:nvPr/>
          </p:nvSpPr>
          <p:spPr>
            <a:xfrm>
              <a:off x="6657945" y="0"/>
              <a:ext cx="4674696" cy="13835616"/>
            </a:xfrm>
            <a:custGeom>
              <a:avLst/>
              <a:gdLst/>
              <a:ahLst/>
              <a:cxnLst/>
              <a:rect l="l" t="t" r="r" b="b"/>
              <a:pathLst>
                <a:path w="4674696" h="13835616">
                  <a:moveTo>
                    <a:pt x="0" y="0"/>
                  </a:moveTo>
                  <a:lnTo>
                    <a:pt x="4674695" y="0"/>
                  </a:lnTo>
                  <a:lnTo>
                    <a:pt x="4674695" y="13835616"/>
                  </a:lnTo>
                  <a:lnTo>
                    <a:pt x="0" y="13835616"/>
                  </a:lnTo>
                  <a:lnTo>
                    <a:pt x="0" y="0"/>
                  </a:lnTo>
                  <a:close/>
                </a:path>
              </a:pathLst>
            </a:custGeom>
            <a:blipFill>
              <a:blip r:embed="rId2"/>
              <a:stretch>
                <a:fillRect l="-68418" r="-69294" b="-1027"/>
              </a:stretch>
            </a:blipFill>
          </p:spPr>
        </p:sp>
        <p:sp>
          <p:nvSpPr>
            <p:cNvPr id="4" name="Freeform 4"/>
            <p:cNvSpPr/>
            <p:nvPr/>
          </p:nvSpPr>
          <p:spPr>
            <a:xfrm>
              <a:off x="11332640" y="0"/>
              <a:ext cx="4509596" cy="13835616"/>
            </a:xfrm>
            <a:custGeom>
              <a:avLst/>
              <a:gdLst/>
              <a:ahLst/>
              <a:cxnLst/>
              <a:rect l="l" t="t" r="r" b="b"/>
              <a:pathLst>
                <a:path w="4509596" h="13835616">
                  <a:moveTo>
                    <a:pt x="0" y="0"/>
                  </a:moveTo>
                  <a:lnTo>
                    <a:pt x="4509596" y="0"/>
                  </a:lnTo>
                  <a:lnTo>
                    <a:pt x="4509596" y="13835616"/>
                  </a:lnTo>
                  <a:lnTo>
                    <a:pt x="0" y="13835616"/>
                  </a:lnTo>
                  <a:lnTo>
                    <a:pt x="0" y="0"/>
                  </a:lnTo>
                  <a:close/>
                </a:path>
              </a:pathLst>
            </a:custGeom>
            <a:blipFill>
              <a:blip r:embed="rId2"/>
              <a:stretch>
                <a:fillRect l="-74584" r="-71831" b="-1027"/>
              </a:stretch>
            </a:blipFill>
          </p:spPr>
        </p:sp>
        <p:sp>
          <p:nvSpPr>
            <p:cNvPr id="5" name="Freeform 5"/>
            <p:cNvSpPr/>
            <p:nvPr/>
          </p:nvSpPr>
          <p:spPr>
            <a:xfrm>
              <a:off x="15842236" y="0"/>
              <a:ext cx="4388946" cy="13835616"/>
            </a:xfrm>
            <a:custGeom>
              <a:avLst/>
              <a:gdLst/>
              <a:ahLst/>
              <a:cxnLst/>
              <a:rect l="l" t="t" r="r" b="b"/>
              <a:pathLst>
                <a:path w="4388946" h="13835616">
                  <a:moveTo>
                    <a:pt x="0" y="0"/>
                  </a:moveTo>
                  <a:lnTo>
                    <a:pt x="4388946" y="0"/>
                  </a:lnTo>
                  <a:lnTo>
                    <a:pt x="4388946" y="13835616"/>
                  </a:lnTo>
                  <a:lnTo>
                    <a:pt x="0" y="13835616"/>
                  </a:lnTo>
                  <a:lnTo>
                    <a:pt x="0" y="0"/>
                  </a:lnTo>
                  <a:close/>
                </a:path>
              </a:pathLst>
            </a:custGeom>
            <a:blipFill>
              <a:blip r:embed="rId2"/>
              <a:stretch>
                <a:fillRect l="-79383" r="-73806" b="-1027"/>
              </a:stretch>
            </a:blipFill>
          </p:spPr>
        </p:sp>
        <p:sp>
          <p:nvSpPr>
            <p:cNvPr id="6" name="Freeform 6"/>
            <p:cNvSpPr/>
            <p:nvPr/>
          </p:nvSpPr>
          <p:spPr>
            <a:xfrm>
              <a:off x="0" y="119616"/>
              <a:ext cx="6699461" cy="13716000"/>
            </a:xfrm>
            <a:custGeom>
              <a:avLst/>
              <a:gdLst/>
              <a:ahLst/>
              <a:cxnLst/>
              <a:rect l="l" t="t" r="r" b="b"/>
              <a:pathLst>
                <a:path w="6699461" h="13716000">
                  <a:moveTo>
                    <a:pt x="0" y="0"/>
                  </a:moveTo>
                  <a:lnTo>
                    <a:pt x="6699461" y="0"/>
                  </a:lnTo>
                  <a:lnTo>
                    <a:pt x="6699461" y="13716000"/>
                  </a:lnTo>
                  <a:lnTo>
                    <a:pt x="0" y="13716000"/>
                  </a:lnTo>
                  <a:lnTo>
                    <a:pt x="0" y="0"/>
                  </a:lnTo>
                  <a:close/>
                </a:path>
              </a:pathLst>
            </a:custGeom>
            <a:blipFill>
              <a:blip r:embed="rId2"/>
              <a:stretch>
                <a:fillRect r="-62762"/>
              </a:stretch>
            </a:blipFill>
          </p:spPr>
        </p:sp>
        <p:sp>
          <p:nvSpPr>
            <p:cNvPr id="7" name="Freeform 7"/>
            <p:cNvSpPr/>
            <p:nvPr/>
          </p:nvSpPr>
          <p:spPr>
            <a:xfrm flipH="1">
              <a:off x="17806208" y="119616"/>
              <a:ext cx="6699461" cy="13716000"/>
            </a:xfrm>
            <a:custGeom>
              <a:avLst/>
              <a:gdLst/>
              <a:ahLst/>
              <a:cxnLst/>
              <a:rect l="l" t="t" r="r" b="b"/>
              <a:pathLst>
                <a:path w="6699461" h="13716000">
                  <a:moveTo>
                    <a:pt x="6699461" y="0"/>
                  </a:moveTo>
                  <a:lnTo>
                    <a:pt x="0" y="0"/>
                  </a:lnTo>
                  <a:lnTo>
                    <a:pt x="0" y="13716000"/>
                  </a:lnTo>
                  <a:lnTo>
                    <a:pt x="6699461" y="13716000"/>
                  </a:lnTo>
                  <a:lnTo>
                    <a:pt x="6699461" y="0"/>
                  </a:lnTo>
                  <a:close/>
                </a:path>
              </a:pathLst>
            </a:custGeom>
            <a:blipFill>
              <a:blip r:embed="rId2"/>
              <a:stretch>
                <a:fillRect r="-62762"/>
              </a:stretch>
            </a:blipFill>
          </p:spPr>
        </p:sp>
      </p:grpSp>
      <p:sp>
        <p:nvSpPr>
          <p:cNvPr id="8" name="Freeform 8"/>
          <p:cNvSpPr/>
          <p:nvPr/>
        </p:nvSpPr>
        <p:spPr>
          <a:xfrm>
            <a:off x="856490" y="643653"/>
            <a:ext cx="1948434" cy="2050425"/>
          </a:xfrm>
          <a:custGeom>
            <a:avLst/>
            <a:gdLst/>
            <a:ahLst/>
            <a:cxnLst/>
            <a:rect l="l" t="t" r="r" b="b"/>
            <a:pathLst>
              <a:path w="1948434" h="2050425">
                <a:moveTo>
                  <a:pt x="0" y="0"/>
                </a:moveTo>
                <a:lnTo>
                  <a:pt x="1948434" y="0"/>
                </a:lnTo>
                <a:lnTo>
                  <a:pt x="1948434" y="2050426"/>
                </a:lnTo>
                <a:lnTo>
                  <a:pt x="0" y="2050426"/>
                </a:lnTo>
                <a:lnTo>
                  <a:pt x="0" y="0"/>
                </a:lnTo>
                <a:close/>
              </a:path>
            </a:pathLst>
          </a:custGeom>
          <a:blipFill>
            <a:blip r:embed="rId3"/>
            <a:stretch>
              <a:fillRect/>
            </a:stretch>
          </a:blipFill>
        </p:spPr>
      </p:sp>
      <p:sp>
        <p:nvSpPr>
          <p:cNvPr id="9" name="Freeform 9"/>
          <p:cNvSpPr/>
          <p:nvPr/>
        </p:nvSpPr>
        <p:spPr>
          <a:xfrm>
            <a:off x="332153" y="2856663"/>
            <a:ext cx="2997108" cy="924701"/>
          </a:xfrm>
          <a:custGeom>
            <a:avLst/>
            <a:gdLst/>
            <a:ahLst/>
            <a:cxnLst/>
            <a:rect l="l" t="t" r="r" b="b"/>
            <a:pathLst>
              <a:path w="2997108" h="924701">
                <a:moveTo>
                  <a:pt x="0" y="0"/>
                </a:moveTo>
                <a:lnTo>
                  <a:pt x="2997108" y="0"/>
                </a:lnTo>
                <a:lnTo>
                  <a:pt x="2997108" y="924700"/>
                </a:lnTo>
                <a:lnTo>
                  <a:pt x="0" y="924700"/>
                </a:lnTo>
                <a:lnTo>
                  <a:pt x="0" y="0"/>
                </a:lnTo>
                <a:close/>
              </a:path>
            </a:pathLst>
          </a:custGeom>
          <a:blipFill>
            <a:blip r:embed="rId4"/>
            <a:stretch>
              <a:fillRect l="-109989" t="-76872" r="-27571" b="-60536"/>
            </a:stretch>
          </a:blipFill>
        </p:spPr>
      </p:sp>
      <p:sp>
        <p:nvSpPr>
          <p:cNvPr id="10" name="Freeform 10"/>
          <p:cNvSpPr/>
          <p:nvPr/>
        </p:nvSpPr>
        <p:spPr>
          <a:xfrm>
            <a:off x="7022498" y="8857248"/>
            <a:ext cx="1165104" cy="1165976"/>
          </a:xfrm>
          <a:custGeom>
            <a:avLst/>
            <a:gdLst/>
            <a:ahLst/>
            <a:cxnLst/>
            <a:rect l="l" t="t" r="r" b="b"/>
            <a:pathLst>
              <a:path w="1165104" h="1165976">
                <a:moveTo>
                  <a:pt x="0" y="0"/>
                </a:moveTo>
                <a:lnTo>
                  <a:pt x="1165104" y="0"/>
                </a:lnTo>
                <a:lnTo>
                  <a:pt x="1165104" y="1165976"/>
                </a:lnTo>
                <a:lnTo>
                  <a:pt x="0" y="1165976"/>
                </a:lnTo>
                <a:lnTo>
                  <a:pt x="0" y="0"/>
                </a:lnTo>
                <a:close/>
              </a:path>
            </a:pathLst>
          </a:custGeom>
          <a:blipFill>
            <a:blip r:embed="rId5"/>
            <a:stretch>
              <a:fillRect/>
            </a:stretch>
          </a:blipFill>
        </p:spPr>
      </p:sp>
      <p:sp>
        <p:nvSpPr>
          <p:cNvPr id="11" name="Freeform 11"/>
          <p:cNvSpPr/>
          <p:nvPr/>
        </p:nvSpPr>
        <p:spPr>
          <a:xfrm>
            <a:off x="9718479" y="8945569"/>
            <a:ext cx="995974" cy="989334"/>
          </a:xfrm>
          <a:custGeom>
            <a:avLst/>
            <a:gdLst/>
            <a:ahLst/>
            <a:cxnLst/>
            <a:rect l="l" t="t" r="r" b="b"/>
            <a:pathLst>
              <a:path w="995974" h="989334">
                <a:moveTo>
                  <a:pt x="0" y="0"/>
                </a:moveTo>
                <a:lnTo>
                  <a:pt x="995974" y="0"/>
                </a:lnTo>
                <a:lnTo>
                  <a:pt x="995974" y="989334"/>
                </a:lnTo>
                <a:lnTo>
                  <a:pt x="0" y="989334"/>
                </a:lnTo>
                <a:lnTo>
                  <a:pt x="0" y="0"/>
                </a:lnTo>
                <a:close/>
              </a:path>
            </a:pathLst>
          </a:custGeom>
          <a:blipFill>
            <a:blip r:embed="rId6"/>
            <a:stretch>
              <a:fillRect/>
            </a:stretch>
          </a:blipFill>
        </p:spPr>
      </p:sp>
      <p:sp>
        <p:nvSpPr>
          <p:cNvPr id="12" name="Freeform 12"/>
          <p:cNvSpPr/>
          <p:nvPr/>
        </p:nvSpPr>
        <p:spPr>
          <a:xfrm>
            <a:off x="10798580" y="9097607"/>
            <a:ext cx="1765322" cy="778741"/>
          </a:xfrm>
          <a:custGeom>
            <a:avLst/>
            <a:gdLst/>
            <a:ahLst/>
            <a:cxnLst/>
            <a:rect l="l" t="t" r="r" b="b"/>
            <a:pathLst>
              <a:path w="1765322" h="778741">
                <a:moveTo>
                  <a:pt x="0" y="0"/>
                </a:moveTo>
                <a:lnTo>
                  <a:pt x="1765322" y="0"/>
                </a:lnTo>
                <a:lnTo>
                  <a:pt x="1765322" y="778741"/>
                </a:lnTo>
                <a:lnTo>
                  <a:pt x="0" y="778741"/>
                </a:lnTo>
                <a:lnTo>
                  <a:pt x="0" y="0"/>
                </a:lnTo>
                <a:close/>
              </a:path>
            </a:pathLst>
          </a:custGeom>
          <a:blipFill>
            <a:blip r:embed="rId7"/>
            <a:stretch>
              <a:fillRect l="-14028" t="-22017" b="-3888"/>
            </a:stretch>
          </a:blipFill>
        </p:spPr>
      </p:sp>
      <p:sp>
        <p:nvSpPr>
          <p:cNvPr id="13" name="Freeform 13"/>
          <p:cNvSpPr/>
          <p:nvPr/>
        </p:nvSpPr>
        <p:spPr>
          <a:xfrm>
            <a:off x="8569521" y="9125395"/>
            <a:ext cx="901308" cy="809508"/>
          </a:xfrm>
          <a:custGeom>
            <a:avLst/>
            <a:gdLst/>
            <a:ahLst/>
            <a:cxnLst/>
            <a:rect l="l" t="t" r="r" b="b"/>
            <a:pathLst>
              <a:path w="901308" h="809508">
                <a:moveTo>
                  <a:pt x="0" y="0"/>
                </a:moveTo>
                <a:lnTo>
                  <a:pt x="901308" y="0"/>
                </a:lnTo>
                <a:lnTo>
                  <a:pt x="901308" y="809508"/>
                </a:lnTo>
                <a:lnTo>
                  <a:pt x="0" y="809508"/>
                </a:lnTo>
                <a:lnTo>
                  <a:pt x="0" y="0"/>
                </a:lnTo>
                <a:close/>
              </a:path>
            </a:pathLst>
          </a:custGeom>
          <a:blipFill>
            <a:blip r:embed="rId8"/>
            <a:stretch>
              <a:fillRect/>
            </a:stretch>
          </a:blipFill>
        </p:spPr>
      </p:sp>
      <p:sp>
        <p:nvSpPr>
          <p:cNvPr id="14" name="Freeform 14"/>
          <p:cNvSpPr/>
          <p:nvPr/>
        </p:nvSpPr>
        <p:spPr>
          <a:xfrm>
            <a:off x="6029845" y="9125395"/>
            <a:ext cx="745003" cy="750953"/>
          </a:xfrm>
          <a:custGeom>
            <a:avLst/>
            <a:gdLst/>
            <a:ahLst/>
            <a:cxnLst/>
            <a:rect l="l" t="t" r="r" b="b"/>
            <a:pathLst>
              <a:path w="745003" h="750953">
                <a:moveTo>
                  <a:pt x="0" y="0"/>
                </a:moveTo>
                <a:lnTo>
                  <a:pt x="745003" y="0"/>
                </a:lnTo>
                <a:lnTo>
                  <a:pt x="745003" y="750953"/>
                </a:lnTo>
                <a:lnTo>
                  <a:pt x="0" y="750953"/>
                </a:lnTo>
                <a:lnTo>
                  <a:pt x="0" y="0"/>
                </a:lnTo>
                <a:close/>
              </a:path>
            </a:pathLst>
          </a:custGeom>
          <a:blipFill>
            <a:blip r:embed="rId9"/>
            <a:stretch>
              <a:fillRect/>
            </a:stretch>
          </a:blipFill>
        </p:spPr>
      </p:sp>
      <p:sp>
        <p:nvSpPr>
          <p:cNvPr id="15" name="Freeform 15"/>
          <p:cNvSpPr/>
          <p:nvPr/>
        </p:nvSpPr>
        <p:spPr>
          <a:xfrm>
            <a:off x="12648028" y="9258300"/>
            <a:ext cx="1587911" cy="494595"/>
          </a:xfrm>
          <a:custGeom>
            <a:avLst/>
            <a:gdLst/>
            <a:ahLst/>
            <a:cxnLst/>
            <a:rect l="l" t="t" r="r" b="b"/>
            <a:pathLst>
              <a:path w="1587911" h="494595">
                <a:moveTo>
                  <a:pt x="0" y="0"/>
                </a:moveTo>
                <a:lnTo>
                  <a:pt x="1587911" y="0"/>
                </a:lnTo>
                <a:lnTo>
                  <a:pt x="1587911" y="494595"/>
                </a:lnTo>
                <a:lnTo>
                  <a:pt x="0" y="494595"/>
                </a:lnTo>
                <a:lnTo>
                  <a:pt x="0" y="0"/>
                </a:lnTo>
                <a:close/>
              </a:path>
            </a:pathLst>
          </a:custGeom>
          <a:blipFill>
            <a:blip r:embed="rId10"/>
            <a:stretch>
              <a:fillRect/>
            </a:stretch>
          </a:blipFill>
        </p:spPr>
      </p:sp>
      <p:sp>
        <p:nvSpPr>
          <p:cNvPr id="16" name="Freeform 16"/>
          <p:cNvSpPr/>
          <p:nvPr/>
        </p:nvSpPr>
        <p:spPr>
          <a:xfrm>
            <a:off x="4256588" y="9181551"/>
            <a:ext cx="1392257" cy="610853"/>
          </a:xfrm>
          <a:custGeom>
            <a:avLst/>
            <a:gdLst/>
            <a:ahLst/>
            <a:cxnLst/>
            <a:rect l="l" t="t" r="r" b="b"/>
            <a:pathLst>
              <a:path w="1392257" h="610853">
                <a:moveTo>
                  <a:pt x="0" y="0"/>
                </a:moveTo>
                <a:lnTo>
                  <a:pt x="1392257" y="0"/>
                </a:lnTo>
                <a:lnTo>
                  <a:pt x="1392257" y="610853"/>
                </a:lnTo>
                <a:lnTo>
                  <a:pt x="0" y="610853"/>
                </a:lnTo>
                <a:lnTo>
                  <a:pt x="0" y="0"/>
                </a:lnTo>
                <a:close/>
              </a:path>
            </a:pathLst>
          </a:custGeom>
          <a:blipFill>
            <a:blip r:embed="rId11"/>
            <a:stretch>
              <a:fillRect/>
            </a:stretch>
          </a:blipFill>
        </p:spPr>
      </p:sp>
      <p:sp>
        <p:nvSpPr>
          <p:cNvPr id="17" name="TextBox 17"/>
          <p:cNvSpPr txBox="1"/>
          <p:nvPr/>
        </p:nvSpPr>
        <p:spPr>
          <a:xfrm>
            <a:off x="4934224" y="1583141"/>
            <a:ext cx="8507760" cy="731162"/>
          </a:xfrm>
          <a:prstGeom prst="rect">
            <a:avLst/>
          </a:prstGeom>
        </p:spPr>
        <p:txBody>
          <a:bodyPr lIns="0" tIns="0" rIns="0" bIns="0" rtlCol="0" anchor="t">
            <a:spAutoFit/>
          </a:bodyPr>
          <a:lstStyle/>
          <a:p>
            <a:pPr algn="ctr">
              <a:lnSpc>
                <a:spcPts val="6299"/>
              </a:lnSpc>
              <a:spcBef>
                <a:spcPct val="0"/>
              </a:spcBef>
            </a:pPr>
            <a:r>
              <a:rPr lang="en-US" sz="4499" b="1" dirty="0" err="1">
                <a:solidFill>
                  <a:srgbClr val="183F76"/>
                </a:solidFill>
                <a:latin typeface="Helvetica World Bold"/>
                <a:ea typeface="Helvetica World Bold"/>
                <a:cs typeface="Helvetica World Bold"/>
                <a:sym typeface="Helvetica World Bold"/>
              </a:rPr>
              <a:t>TíTULO</a:t>
            </a:r>
            <a:r>
              <a:rPr lang="en-US" sz="4499" b="1" dirty="0">
                <a:solidFill>
                  <a:srgbClr val="183F76"/>
                </a:solidFill>
                <a:latin typeface="Helvetica World Bold"/>
                <a:ea typeface="Helvetica World Bold"/>
                <a:cs typeface="Helvetica World Bold"/>
                <a:sym typeface="Helvetica World Bold"/>
              </a:rPr>
              <a:t> DE LA CONTRIBUCIÓN</a:t>
            </a:r>
          </a:p>
        </p:txBody>
      </p:sp>
      <p:sp>
        <p:nvSpPr>
          <p:cNvPr id="18" name="TextBox 18"/>
          <p:cNvSpPr txBox="1"/>
          <p:nvPr/>
        </p:nvSpPr>
        <p:spPr>
          <a:xfrm>
            <a:off x="7022498" y="3562691"/>
            <a:ext cx="4073481" cy="1515992"/>
          </a:xfrm>
          <a:prstGeom prst="rect">
            <a:avLst/>
          </a:prstGeom>
        </p:spPr>
        <p:txBody>
          <a:bodyPr lIns="0" tIns="0" rIns="0" bIns="0" rtlCol="0" anchor="t">
            <a:spAutoFit/>
          </a:bodyPr>
          <a:lstStyle/>
          <a:p>
            <a:pPr algn="ctr">
              <a:lnSpc>
                <a:spcPts val="3066"/>
              </a:lnSpc>
            </a:pPr>
            <a:r>
              <a:rPr lang="en-US" sz="2190">
                <a:solidFill>
                  <a:srgbClr val="10336B"/>
                </a:solidFill>
                <a:latin typeface="Helvetica World"/>
                <a:ea typeface="Helvetica World"/>
                <a:cs typeface="Helvetica World"/>
                <a:sym typeface="Helvetica World"/>
              </a:rPr>
              <a:t>Autor de correspondencia</a:t>
            </a:r>
          </a:p>
          <a:p>
            <a:pPr algn="ctr">
              <a:lnSpc>
                <a:spcPts val="3066"/>
              </a:lnSpc>
            </a:pPr>
            <a:r>
              <a:rPr lang="en-US" sz="2190">
                <a:solidFill>
                  <a:srgbClr val="10336B"/>
                </a:solidFill>
                <a:latin typeface="Helvetica World"/>
                <a:ea typeface="Helvetica World"/>
                <a:cs typeface="Helvetica World"/>
                <a:sym typeface="Helvetica World"/>
              </a:rPr>
              <a:t>Coautor 1</a:t>
            </a:r>
          </a:p>
          <a:p>
            <a:pPr algn="ctr">
              <a:lnSpc>
                <a:spcPts val="3066"/>
              </a:lnSpc>
            </a:pPr>
            <a:r>
              <a:rPr lang="en-US" sz="2190">
                <a:solidFill>
                  <a:srgbClr val="10336B"/>
                </a:solidFill>
                <a:latin typeface="Helvetica World"/>
                <a:ea typeface="Helvetica World"/>
                <a:cs typeface="Helvetica World"/>
                <a:sym typeface="Helvetica World"/>
              </a:rPr>
              <a:t>Coautor 2</a:t>
            </a:r>
          </a:p>
          <a:p>
            <a:pPr algn="ctr">
              <a:lnSpc>
                <a:spcPts val="3066"/>
              </a:lnSpc>
              <a:spcBef>
                <a:spcPct val="0"/>
              </a:spcBef>
            </a:pPr>
            <a:r>
              <a:rPr lang="en-US" sz="2190">
                <a:solidFill>
                  <a:srgbClr val="10336B"/>
                </a:solidFill>
                <a:latin typeface="Helvetica World"/>
                <a:ea typeface="Helvetica World"/>
                <a:cs typeface="Helvetica World"/>
                <a:sym typeface="Helvetica World"/>
              </a:rPr>
              <a:t>Coautor 3</a:t>
            </a:r>
          </a:p>
        </p:txBody>
      </p:sp>
      <p:sp>
        <p:nvSpPr>
          <p:cNvPr id="19" name="TextBox 19"/>
          <p:cNvSpPr txBox="1"/>
          <p:nvPr/>
        </p:nvSpPr>
        <p:spPr>
          <a:xfrm>
            <a:off x="6732053" y="6009565"/>
            <a:ext cx="4576244" cy="1134992"/>
          </a:xfrm>
          <a:prstGeom prst="rect">
            <a:avLst/>
          </a:prstGeom>
        </p:spPr>
        <p:txBody>
          <a:bodyPr lIns="0" tIns="0" rIns="0" bIns="0" rtlCol="0" anchor="t">
            <a:spAutoFit/>
          </a:bodyPr>
          <a:lstStyle/>
          <a:p>
            <a:pPr algn="ctr">
              <a:lnSpc>
                <a:spcPts val="3066"/>
              </a:lnSpc>
            </a:pPr>
            <a:r>
              <a:rPr lang="en-US" sz="2190">
                <a:solidFill>
                  <a:srgbClr val="10336B"/>
                </a:solidFill>
                <a:latin typeface="Helvetica World"/>
                <a:ea typeface="Helvetica World"/>
                <a:cs typeface="Helvetica World"/>
                <a:sym typeface="Helvetica World"/>
              </a:rPr>
              <a:t>1 Institución de Estudios Superiores</a:t>
            </a:r>
          </a:p>
          <a:p>
            <a:pPr algn="ctr">
              <a:lnSpc>
                <a:spcPts val="3066"/>
              </a:lnSpc>
            </a:pPr>
            <a:r>
              <a:rPr lang="en-US" sz="2190">
                <a:solidFill>
                  <a:srgbClr val="10336B"/>
                </a:solidFill>
                <a:latin typeface="Helvetica World"/>
                <a:ea typeface="Helvetica World"/>
                <a:cs typeface="Helvetica World"/>
                <a:sym typeface="Helvetica World"/>
              </a:rPr>
              <a:t>2 Institución de Estudios Superiores</a:t>
            </a:r>
          </a:p>
          <a:p>
            <a:pPr algn="ctr">
              <a:lnSpc>
                <a:spcPts val="3066"/>
              </a:lnSpc>
              <a:spcBef>
                <a:spcPct val="0"/>
              </a:spcBef>
            </a:pPr>
            <a:endParaRPr lang="en-US" sz="2190">
              <a:solidFill>
                <a:srgbClr val="10336B"/>
              </a:solidFill>
              <a:latin typeface="Helvetica World"/>
              <a:ea typeface="Helvetica World"/>
              <a:cs typeface="Helvetica World"/>
              <a:sym typeface="Helvetica Wor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sp>
      <p:sp>
        <p:nvSpPr>
          <p:cNvPr id="3" name="Freeform 3"/>
          <p:cNvSpPr/>
          <p:nvPr/>
        </p:nvSpPr>
        <p:spPr>
          <a:xfrm>
            <a:off x="14042822" y="2919321"/>
            <a:ext cx="3894009" cy="6886785"/>
          </a:xfrm>
          <a:custGeom>
            <a:avLst/>
            <a:gdLst/>
            <a:ahLst/>
            <a:cxnLst/>
            <a:rect l="l" t="t" r="r" b="b"/>
            <a:pathLst>
              <a:path w="3894009" h="6886785">
                <a:moveTo>
                  <a:pt x="0" y="0"/>
                </a:moveTo>
                <a:lnTo>
                  <a:pt x="3894009" y="0"/>
                </a:lnTo>
                <a:lnTo>
                  <a:pt x="3894009" y="6886785"/>
                </a:lnTo>
                <a:lnTo>
                  <a:pt x="0" y="6886785"/>
                </a:lnTo>
                <a:lnTo>
                  <a:pt x="0" y="0"/>
                </a:lnTo>
                <a:close/>
              </a:path>
            </a:pathLst>
          </a:custGeom>
          <a:blipFill>
            <a:blip r:embed="rId3">
              <a:alphaModFix amt="8999"/>
            </a:blip>
            <a:stretch>
              <a:fillRect/>
            </a:stretch>
          </a:blipFill>
        </p:spPr>
      </p:sp>
      <p:sp>
        <p:nvSpPr>
          <p:cNvPr id="4" name="TextBox 4"/>
          <p:cNvSpPr txBox="1"/>
          <p:nvPr/>
        </p:nvSpPr>
        <p:spPr>
          <a:xfrm>
            <a:off x="3381496" y="3312645"/>
            <a:ext cx="11525008" cy="1842135"/>
          </a:xfrm>
          <a:prstGeom prst="rect">
            <a:avLst/>
          </a:prstGeom>
        </p:spPr>
        <p:txBody>
          <a:bodyPr lIns="0" tIns="0" rIns="0" bIns="0" rtlCol="0" anchor="t">
            <a:spAutoFit/>
          </a:bodyPr>
          <a:lstStyle/>
          <a:p>
            <a:pPr algn="ctr">
              <a:lnSpc>
                <a:spcPts val="2940"/>
              </a:lnSpc>
              <a:spcBef>
                <a:spcPct val="0"/>
              </a:spcBef>
            </a:pPr>
            <a:r>
              <a:rPr lang="en-US" sz="2100" dirty="0">
                <a:solidFill>
                  <a:srgbClr val="000000"/>
                </a:solidFill>
                <a:latin typeface="Helvetica World"/>
                <a:ea typeface="Helvetica World"/>
                <a:cs typeface="Helvetica World"/>
                <a:sym typeface="Helvetica World"/>
              </a:rPr>
              <a:t>Lorem ipsum dolor sit </a:t>
            </a:r>
            <a:r>
              <a:rPr lang="en-US" sz="2100" dirty="0" err="1">
                <a:solidFill>
                  <a:srgbClr val="000000"/>
                </a:solidFill>
                <a:latin typeface="Helvetica World"/>
                <a:ea typeface="Helvetica World"/>
                <a:cs typeface="Helvetica World"/>
                <a:sym typeface="Helvetica World"/>
              </a:rPr>
              <a:t>amet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consectetur</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adipiscing</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elit</a:t>
            </a:r>
            <a:r>
              <a:rPr lang="en-US" sz="2100" dirty="0">
                <a:solidFill>
                  <a:srgbClr val="000000"/>
                </a:solidFill>
                <a:latin typeface="Helvetica World"/>
                <a:ea typeface="Helvetica World"/>
                <a:cs typeface="Helvetica World"/>
                <a:sym typeface="Helvetica World"/>
              </a:rPr>
              <a:t>, sed do </a:t>
            </a:r>
            <a:r>
              <a:rPr lang="en-US" sz="2100" dirty="0" err="1">
                <a:solidFill>
                  <a:srgbClr val="000000"/>
                </a:solidFill>
                <a:latin typeface="Helvetica World"/>
                <a:ea typeface="Helvetica World"/>
                <a:cs typeface="Helvetica World"/>
                <a:sym typeface="Helvetica World"/>
              </a:rPr>
              <a:t>eiusmod</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tempor</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incididunt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ut</a:t>
            </a:r>
            <a:r>
              <a:rPr lang="en-US" sz="2100" dirty="0">
                <a:solidFill>
                  <a:srgbClr val="000000"/>
                </a:solidFill>
                <a:latin typeface="Helvetica World"/>
                <a:ea typeface="Helvetica World"/>
                <a:cs typeface="Helvetica World"/>
                <a:sym typeface="Helvetica World"/>
              </a:rPr>
              <a:t> labore et dolore magna </a:t>
            </a:r>
            <a:r>
              <a:rPr lang="en-US" sz="2100" dirty="0" err="1">
                <a:solidFill>
                  <a:srgbClr val="000000"/>
                </a:solidFill>
                <a:latin typeface="Helvetica World"/>
                <a:ea typeface="Helvetica World"/>
                <a:cs typeface="Helvetica World"/>
                <a:sym typeface="Helvetica World"/>
              </a:rPr>
              <a:t>aliqua</a:t>
            </a:r>
            <a:r>
              <a:rPr lang="en-US" sz="2100" dirty="0">
                <a:solidFill>
                  <a:srgbClr val="000000"/>
                </a:solidFill>
                <a:latin typeface="Helvetica World"/>
                <a:ea typeface="Helvetica World"/>
                <a:cs typeface="Helvetica World"/>
                <a:sym typeface="Helvetica World"/>
              </a:rPr>
              <a:t>. Ut </a:t>
            </a:r>
            <a:r>
              <a:rPr lang="en-US" sz="2100" dirty="0" err="1">
                <a:solidFill>
                  <a:srgbClr val="000000"/>
                </a:solidFill>
                <a:latin typeface="Helvetica World"/>
                <a:ea typeface="Helvetica World"/>
                <a:cs typeface="Helvetica World"/>
                <a:sym typeface="Helvetica World"/>
              </a:rPr>
              <a:t>enim</a:t>
            </a:r>
            <a:r>
              <a:rPr lang="en-US" sz="2100" dirty="0">
                <a:solidFill>
                  <a:srgbClr val="000000"/>
                </a:solidFill>
                <a:latin typeface="Helvetica World"/>
                <a:ea typeface="Helvetica World"/>
                <a:cs typeface="Helvetica World"/>
                <a:sym typeface="Helvetica World"/>
              </a:rPr>
              <a:t> ad minim </a:t>
            </a:r>
            <a:r>
              <a:rPr lang="en-US" sz="2100" dirty="0" err="1">
                <a:solidFill>
                  <a:srgbClr val="000000"/>
                </a:solidFill>
                <a:latin typeface="Helvetica World"/>
                <a:ea typeface="Helvetica World"/>
                <a:cs typeface="Helvetica World"/>
                <a:sym typeface="Helvetica World"/>
              </a:rPr>
              <a:t>veniam</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quis</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nostrud</a:t>
            </a:r>
            <a:r>
              <a:rPr lang="en-US" sz="2100" dirty="0">
                <a:solidFill>
                  <a:srgbClr val="000000"/>
                </a:solidFill>
                <a:latin typeface="Helvetica World"/>
                <a:ea typeface="Helvetica World"/>
                <a:cs typeface="Helvetica World"/>
                <a:sym typeface="Helvetica World"/>
              </a:rPr>
              <a:t> exercitation </a:t>
            </a:r>
            <a:r>
              <a:rPr lang="en-US" sz="2100" dirty="0" err="1">
                <a:solidFill>
                  <a:srgbClr val="000000"/>
                </a:solidFill>
                <a:latin typeface="Helvetica World"/>
                <a:ea typeface="Helvetica World"/>
                <a:cs typeface="Helvetica World"/>
                <a:sym typeface="Helvetica World"/>
              </a:rPr>
              <a:t>ullamco</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laboris</a:t>
            </a:r>
            <a:r>
              <a:rPr lang="en-US" sz="2100" dirty="0">
                <a:solidFill>
                  <a:srgbClr val="000000"/>
                </a:solidFill>
                <a:latin typeface="Helvetica World"/>
                <a:ea typeface="Helvetica World"/>
                <a:cs typeface="Helvetica World"/>
                <a:sym typeface="Helvetica World"/>
              </a:rPr>
              <a:t> nisi </a:t>
            </a:r>
            <a:r>
              <a:rPr lang="en-US" sz="2100" dirty="0" err="1">
                <a:solidFill>
                  <a:srgbClr val="000000"/>
                </a:solidFill>
                <a:latin typeface="Helvetica World"/>
                <a:ea typeface="Helvetica World"/>
                <a:cs typeface="Helvetica World"/>
                <a:sym typeface="Helvetica World"/>
              </a:rPr>
              <a:t>ut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aliquip</a:t>
            </a:r>
            <a:r>
              <a:rPr lang="en-US" sz="2100" dirty="0">
                <a:solidFill>
                  <a:srgbClr val="000000"/>
                </a:solidFill>
                <a:latin typeface="Helvetica World"/>
                <a:ea typeface="Helvetica World"/>
                <a:cs typeface="Helvetica World"/>
                <a:sym typeface="Helvetica World"/>
              </a:rPr>
              <a:t> ex </a:t>
            </a:r>
            <a:r>
              <a:rPr lang="en-US" sz="2100" dirty="0" err="1">
                <a:solidFill>
                  <a:srgbClr val="000000"/>
                </a:solidFill>
                <a:latin typeface="Helvetica World"/>
                <a:ea typeface="Helvetica World"/>
                <a:cs typeface="Helvetica World"/>
                <a:sym typeface="Helvetica World"/>
              </a:rPr>
              <a:t>ea</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commodo</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consequat</a:t>
            </a:r>
            <a:r>
              <a:rPr lang="en-US" sz="2100" dirty="0">
                <a:solidFill>
                  <a:srgbClr val="000000"/>
                </a:solidFill>
                <a:latin typeface="Helvetica World"/>
                <a:ea typeface="Helvetica World"/>
                <a:cs typeface="Helvetica World"/>
                <a:sym typeface="Helvetica World"/>
              </a:rPr>
              <a:t>. Duis </a:t>
            </a:r>
            <a:r>
              <a:rPr lang="en-US" sz="2100" dirty="0" err="1">
                <a:solidFill>
                  <a:srgbClr val="000000"/>
                </a:solidFill>
                <a:latin typeface="Helvetica World"/>
                <a:ea typeface="Helvetica World"/>
                <a:cs typeface="Helvetica World"/>
                <a:sym typeface="Helvetica World"/>
              </a:rPr>
              <a:t>aute</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irure</a:t>
            </a:r>
            <a:r>
              <a:rPr lang="en-US" sz="2100" dirty="0">
                <a:solidFill>
                  <a:srgbClr val="000000"/>
                </a:solidFill>
                <a:latin typeface="Helvetica World"/>
                <a:ea typeface="Helvetica World"/>
                <a:cs typeface="Helvetica World"/>
                <a:sym typeface="Helvetica World"/>
              </a:rPr>
              <a:t> dolor in </a:t>
            </a:r>
            <a:r>
              <a:rPr lang="en-US" sz="2100" dirty="0" err="1">
                <a:solidFill>
                  <a:srgbClr val="000000"/>
                </a:solidFill>
                <a:latin typeface="Helvetica World"/>
                <a:ea typeface="Helvetica World"/>
                <a:cs typeface="Helvetica World"/>
                <a:sym typeface="Helvetica World"/>
              </a:rPr>
              <a:t>reprehenderit</a:t>
            </a:r>
            <a:r>
              <a:rPr lang="en-US" sz="2100" dirty="0">
                <a:solidFill>
                  <a:srgbClr val="000000"/>
                </a:solidFill>
                <a:latin typeface="Helvetica World"/>
                <a:ea typeface="Helvetica World"/>
                <a:cs typeface="Helvetica World"/>
                <a:sym typeface="Helvetica World"/>
              </a:rPr>
              <a:t> in </a:t>
            </a:r>
            <a:r>
              <a:rPr lang="en-US" sz="2100" dirty="0" err="1">
                <a:solidFill>
                  <a:srgbClr val="000000"/>
                </a:solidFill>
                <a:latin typeface="Helvetica World"/>
                <a:ea typeface="Helvetica World"/>
                <a:cs typeface="Helvetica World"/>
                <a:sym typeface="Helvetica World"/>
              </a:rPr>
              <a:t>voluptate</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velit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esse</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cillum</a:t>
            </a:r>
            <a:r>
              <a:rPr lang="en-US" sz="2100" dirty="0">
                <a:solidFill>
                  <a:srgbClr val="000000"/>
                </a:solidFill>
                <a:latin typeface="Helvetica World"/>
                <a:ea typeface="Helvetica World"/>
                <a:cs typeface="Helvetica World"/>
                <a:sym typeface="Helvetica World"/>
              </a:rPr>
              <a:t> dolore </a:t>
            </a:r>
            <a:r>
              <a:rPr lang="en-US" sz="2100" dirty="0" err="1">
                <a:solidFill>
                  <a:srgbClr val="000000"/>
                </a:solidFill>
                <a:latin typeface="Helvetica World"/>
                <a:ea typeface="Helvetica World"/>
                <a:cs typeface="Helvetica World"/>
                <a:sym typeface="Helvetica World"/>
              </a:rPr>
              <a:t>eu</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fugiat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nulla</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pariatur</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Excepteur</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sint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occaecat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cupidatat</a:t>
            </a:r>
            <a:r>
              <a:rPr lang="en-US" sz="2100" dirty="0">
                <a:solidFill>
                  <a:srgbClr val="000000"/>
                </a:solidFill>
                <a:latin typeface="Helvetica World"/>
                <a:ea typeface="Helvetica World"/>
                <a:cs typeface="Helvetica World"/>
                <a:sym typeface="Helvetica World"/>
              </a:rPr>
              <a:t> non </a:t>
            </a:r>
            <a:r>
              <a:rPr lang="en-US" sz="2100" dirty="0" err="1">
                <a:solidFill>
                  <a:srgbClr val="000000"/>
                </a:solidFill>
                <a:latin typeface="Helvetica World"/>
                <a:ea typeface="Helvetica World"/>
                <a:cs typeface="Helvetica World"/>
                <a:sym typeface="Helvetica World"/>
              </a:rPr>
              <a:t>proident</a:t>
            </a:r>
            <a:r>
              <a:rPr lang="en-US" sz="2100" dirty="0">
                <a:solidFill>
                  <a:srgbClr val="000000"/>
                </a:solidFill>
                <a:latin typeface="Helvetica World"/>
                <a:ea typeface="Helvetica World"/>
                <a:cs typeface="Helvetica World"/>
                <a:sym typeface="Helvetica World"/>
              </a:rPr>
              <a:t>, sunt in culpa qui </a:t>
            </a:r>
            <a:r>
              <a:rPr lang="en-US" sz="2100" dirty="0" err="1">
                <a:solidFill>
                  <a:srgbClr val="000000"/>
                </a:solidFill>
                <a:latin typeface="Helvetica World"/>
                <a:ea typeface="Helvetica World"/>
                <a:cs typeface="Helvetica World"/>
                <a:sym typeface="Helvetica World"/>
              </a:rPr>
              <a:t>officia</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deserunt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mollit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anim</a:t>
            </a:r>
            <a:r>
              <a:rPr lang="en-US" sz="2100" dirty="0">
                <a:solidFill>
                  <a:srgbClr val="000000"/>
                </a:solidFill>
                <a:latin typeface="Helvetica World"/>
                <a:ea typeface="Helvetica World"/>
                <a:cs typeface="Helvetica World"/>
                <a:sym typeface="Helvetica World"/>
              </a:rPr>
              <a:t> id </a:t>
            </a:r>
            <a:r>
              <a:rPr lang="en-US" sz="2100" dirty="0" err="1">
                <a:solidFill>
                  <a:srgbClr val="000000"/>
                </a:solidFill>
                <a:latin typeface="Helvetica World"/>
                <a:ea typeface="Helvetica World"/>
                <a:cs typeface="Helvetica World"/>
                <a:sym typeface="Helvetica World"/>
              </a:rPr>
              <a:t>est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laborum</a:t>
            </a:r>
            <a:r>
              <a:rPr lang="en-US" sz="2100" dirty="0">
                <a:solidFill>
                  <a:srgbClr val="000000"/>
                </a:solidFill>
                <a:latin typeface="Helvetica World"/>
                <a:ea typeface="Helvetica World"/>
                <a:cs typeface="Helvetica World"/>
                <a:sym typeface="Helvetica World"/>
              </a:rPr>
              <a:t>.</a:t>
            </a:r>
          </a:p>
        </p:txBody>
      </p:sp>
      <p:sp>
        <p:nvSpPr>
          <p:cNvPr id="5" name="TextBox 5"/>
          <p:cNvSpPr txBox="1"/>
          <p:nvPr/>
        </p:nvSpPr>
        <p:spPr>
          <a:xfrm>
            <a:off x="5516403" y="971550"/>
            <a:ext cx="7255194" cy="559434"/>
          </a:xfrm>
          <a:prstGeom prst="rect">
            <a:avLst/>
          </a:prstGeom>
        </p:spPr>
        <p:txBody>
          <a:bodyPr lIns="0" tIns="0" rIns="0" bIns="0" rtlCol="0" anchor="t">
            <a:spAutoFit/>
          </a:bodyPr>
          <a:lstStyle/>
          <a:p>
            <a:pPr algn="ctr">
              <a:lnSpc>
                <a:spcPts val="4340"/>
              </a:lnSpc>
            </a:pPr>
            <a:r>
              <a:rPr lang="en-US" sz="3100" b="1" dirty="0">
                <a:solidFill>
                  <a:srgbClr val="183F76"/>
                </a:solidFill>
                <a:latin typeface="Helvetica World Bold"/>
                <a:ea typeface="Helvetica World Bold"/>
                <a:cs typeface="Helvetica World Bold"/>
                <a:sym typeface="Helvetica World Bold"/>
              </a:rPr>
              <a:t> </a:t>
            </a:r>
            <a:r>
              <a:rPr lang="en-US" sz="3100" b="1" dirty="0" err="1">
                <a:solidFill>
                  <a:srgbClr val="183F76"/>
                </a:solidFill>
                <a:latin typeface="Helvetica World Bold"/>
                <a:ea typeface="Helvetica World Bold"/>
                <a:cs typeface="Helvetica World Bold"/>
                <a:sym typeface="Helvetica World Bold"/>
              </a:rPr>
              <a:t>Asdfñlkjgh</a:t>
            </a:r>
            <a:endParaRPr lang="en-US" sz="3100" b="1" dirty="0">
              <a:solidFill>
                <a:srgbClr val="183F76"/>
              </a:solidFill>
              <a:latin typeface="Helvetica World Bold"/>
              <a:ea typeface="Helvetica World Bold"/>
              <a:cs typeface="Helvetica World Bold"/>
              <a:sym typeface="Helvetica World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9111" r="-9111"/>
            </a:stretch>
          </a:blipFill>
        </p:spPr>
      </p:sp>
      <p:sp>
        <p:nvSpPr>
          <p:cNvPr id="3" name="Freeform 3"/>
          <p:cNvSpPr/>
          <p:nvPr/>
        </p:nvSpPr>
        <p:spPr>
          <a:xfrm>
            <a:off x="15941659" y="8054131"/>
            <a:ext cx="1558736" cy="1640328"/>
          </a:xfrm>
          <a:custGeom>
            <a:avLst/>
            <a:gdLst/>
            <a:ahLst/>
            <a:cxnLst/>
            <a:rect l="l" t="t" r="r" b="b"/>
            <a:pathLst>
              <a:path w="1558736" h="1640328">
                <a:moveTo>
                  <a:pt x="0" y="0"/>
                </a:moveTo>
                <a:lnTo>
                  <a:pt x="1558736" y="0"/>
                </a:lnTo>
                <a:lnTo>
                  <a:pt x="1558736" y="1640328"/>
                </a:lnTo>
                <a:lnTo>
                  <a:pt x="0" y="1640328"/>
                </a:lnTo>
                <a:lnTo>
                  <a:pt x="0" y="0"/>
                </a:lnTo>
                <a:close/>
              </a:path>
            </a:pathLst>
          </a:custGeom>
          <a:blipFill>
            <a:blip r:embed="rId3">
              <a:alphaModFix amt="57000"/>
            </a:blip>
            <a:stretch>
              <a:fillRect/>
            </a:stretch>
          </a:blipFill>
        </p:spPr>
      </p:sp>
      <p:sp>
        <p:nvSpPr>
          <p:cNvPr id="4" name="Freeform 4"/>
          <p:cNvSpPr/>
          <p:nvPr/>
        </p:nvSpPr>
        <p:spPr>
          <a:xfrm rot="5400000">
            <a:off x="-3740884" y="3591729"/>
            <a:ext cx="10377453" cy="3233502"/>
          </a:xfrm>
          <a:custGeom>
            <a:avLst/>
            <a:gdLst/>
            <a:ahLst/>
            <a:cxnLst/>
            <a:rect l="l" t="t" r="r" b="b"/>
            <a:pathLst>
              <a:path w="10377453" h="3233502">
                <a:moveTo>
                  <a:pt x="0" y="0"/>
                </a:moveTo>
                <a:lnTo>
                  <a:pt x="10377454" y="0"/>
                </a:lnTo>
                <a:lnTo>
                  <a:pt x="10377454" y="3233502"/>
                </a:lnTo>
                <a:lnTo>
                  <a:pt x="0" y="3233502"/>
                </a:lnTo>
                <a:lnTo>
                  <a:pt x="0" y="0"/>
                </a:lnTo>
                <a:close/>
              </a:path>
            </a:pathLst>
          </a:custGeom>
          <a:blipFill>
            <a:blip r:embed="rId4">
              <a:alphaModFix amt="28000"/>
            </a:blip>
            <a:stretch>
              <a:fillRect t="-3631" b="-3631"/>
            </a:stretch>
          </a:blipFill>
        </p:spPr>
      </p:sp>
      <p:sp>
        <p:nvSpPr>
          <p:cNvPr id="5" name="TextBox 5"/>
          <p:cNvSpPr txBox="1"/>
          <p:nvPr/>
        </p:nvSpPr>
        <p:spPr>
          <a:xfrm>
            <a:off x="3740869" y="3312645"/>
            <a:ext cx="11525008" cy="18421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Helvetica World"/>
                <a:ea typeface="Helvetica World"/>
                <a:cs typeface="Helvetica World"/>
                <a:sym typeface="Helvetica World"/>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9111" r="-9111"/>
            </a:stretch>
          </a:blipFill>
        </p:spPr>
      </p:sp>
      <p:sp>
        <p:nvSpPr>
          <p:cNvPr id="3" name="Freeform 3"/>
          <p:cNvSpPr/>
          <p:nvPr/>
        </p:nvSpPr>
        <p:spPr>
          <a:xfrm flipH="1">
            <a:off x="935910" y="370853"/>
            <a:ext cx="5261945" cy="9306061"/>
          </a:xfrm>
          <a:custGeom>
            <a:avLst/>
            <a:gdLst/>
            <a:ahLst/>
            <a:cxnLst/>
            <a:rect l="l" t="t" r="r" b="b"/>
            <a:pathLst>
              <a:path w="5261945" h="9306061">
                <a:moveTo>
                  <a:pt x="5261946" y="0"/>
                </a:moveTo>
                <a:lnTo>
                  <a:pt x="0" y="0"/>
                </a:lnTo>
                <a:lnTo>
                  <a:pt x="0" y="9306061"/>
                </a:lnTo>
                <a:lnTo>
                  <a:pt x="5261946" y="9306061"/>
                </a:lnTo>
                <a:lnTo>
                  <a:pt x="5261946" y="0"/>
                </a:lnTo>
                <a:close/>
              </a:path>
            </a:pathLst>
          </a:custGeom>
          <a:blipFill>
            <a:blip r:embed="rId3">
              <a:alphaModFix amt="13000"/>
            </a:blip>
            <a:stretch>
              <a:fillRect/>
            </a:stretch>
          </a:blipFill>
        </p:spPr>
      </p:sp>
      <p:sp>
        <p:nvSpPr>
          <p:cNvPr id="4" name="TextBox 4"/>
          <p:cNvSpPr txBox="1"/>
          <p:nvPr/>
        </p:nvSpPr>
        <p:spPr>
          <a:xfrm>
            <a:off x="3381496" y="3082212"/>
            <a:ext cx="11525008" cy="1842135"/>
          </a:xfrm>
          <a:prstGeom prst="rect">
            <a:avLst/>
          </a:prstGeom>
        </p:spPr>
        <p:txBody>
          <a:bodyPr lIns="0" tIns="0" rIns="0" bIns="0" rtlCol="0" anchor="t">
            <a:spAutoFit/>
          </a:bodyPr>
          <a:lstStyle/>
          <a:p>
            <a:pPr algn="ctr">
              <a:lnSpc>
                <a:spcPts val="2940"/>
              </a:lnSpc>
              <a:spcBef>
                <a:spcPct val="0"/>
              </a:spcBef>
            </a:pPr>
            <a:r>
              <a:rPr lang="en-US" sz="2100">
                <a:solidFill>
                  <a:srgbClr val="000000"/>
                </a:solidFill>
                <a:latin typeface="Helvetica World"/>
                <a:ea typeface="Helvetica World"/>
                <a:cs typeface="Helvetica World"/>
                <a:sym typeface="Helvetica World"/>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p>
        </p:txBody>
      </p:sp>
      <p:sp>
        <p:nvSpPr>
          <p:cNvPr id="5" name="Freeform 5"/>
          <p:cNvSpPr/>
          <p:nvPr/>
        </p:nvSpPr>
        <p:spPr>
          <a:xfrm>
            <a:off x="16377736" y="490470"/>
            <a:ext cx="1311195" cy="1379830"/>
          </a:xfrm>
          <a:custGeom>
            <a:avLst/>
            <a:gdLst/>
            <a:ahLst/>
            <a:cxnLst/>
            <a:rect l="l" t="t" r="r" b="b"/>
            <a:pathLst>
              <a:path w="1311195" h="1379830">
                <a:moveTo>
                  <a:pt x="0" y="0"/>
                </a:moveTo>
                <a:lnTo>
                  <a:pt x="1311195" y="0"/>
                </a:lnTo>
                <a:lnTo>
                  <a:pt x="1311195" y="1379830"/>
                </a:lnTo>
                <a:lnTo>
                  <a:pt x="0" y="1379830"/>
                </a:lnTo>
                <a:lnTo>
                  <a:pt x="0" y="0"/>
                </a:lnTo>
                <a:close/>
              </a:path>
            </a:pathLst>
          </a:custGeom>
          <a:blipFill>
            <a:blip r:embed="rId4">
              <a:alphaModFix amt="57000"/>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9111" r="-9111"/>
            </a:stretch>
          </a:blipFill>
        </p:spPr>
      </p:sp>
      <p:sp>
        <p:nvSpPr>
          <p:cNvPr id="3" name="Freeform 3"/>
          <p:cNvSpPr/>
          <p:nvPr/>
        </p:nvSpPr>
        <p:spPr>
          <a:xfrm rot="5400000">
            <a:off x="-3891207" y="3651974"/>
            <a:ext cx="10970549" cy="3666601"/>
          </a:xfrm>
          <a:custGeom>
            <a:avLst/>
            <a:gdLst/>
            <a:ahLst/>
            <a:cxnLst/>
            <a:rect l="l" t="t" r="r" b="b"/>
            <a:pathLst>
              <a:path w="10970549" h="3666601">
                <a:moveTo>
                  <a:pt x="0" y="0"/>
                </a:moveTo>
                <a:lnTo>
                  <a:pt x="10970549" y="0"/>
                </a:lnTo>
                <a:lnTo>
                  <a:pt x="10970549" y="3666601"/>
                </a:lnTo>
                <a:lnTo>
                  <a:pt x="0" y="3666601"/>
                </a:lnTo>
                <a:lnTo>
                  <a:pt x="0" y="0"/>
                </a:lnTo>
                <a:close/>
              </a:path>
            </a:pathLst>
          </a:custGeom>
          <a:blipFill>
            <a:blip r:embed="rId3">
              <a:alphaModFix amt="28000"/>
            </a:blip>
            <a:stretch>
              <a:fillRect/>
            </a:stretch>
          </a:blipFill>
        </p:spPr>
      </p:sp>
      <p:sp>
        <p:nvSpPr>
          <p:cNvPr id="4" name="Freeform 4"/>
          <p:cNvSpPr/>
          <p:nvPr/>
        </p:nvSpPr>
        <p:spPr>
          <a:xfrm>
            <a:off x="16065244" y="8184185"/>
            <a:ext cx="1435151" cy="1510275"/>
          </a:xfrm>
          <a:custGeom>
            <a:avLst/>
            <a:gdLst/>
            <a:ahLst/>
            <a:cxnLst/>
            <a:rect l="l" t="t" r="r" b="b"/>
            <a:pathLst>
              <a:path w="1435151" h="1510275">
                <a:moveTo>
                  <a:pt x="0" y="0"/>
                </a:moveTo>
                <a:lnTo>
                  <a:pt x="1435151" y="0"/>
                </a:lnTo>
                <a:lnTo>
                  <a:pt x="1435151" y="1510274"/>
                </a:lnTo>
                <a:lnTo>
                  <a:pt x="0" y="1510274"/>
                </a:lnTo>
                <a:lnTo>
                  <a:pt x="0" y="0"/>
                </a:lnTo>
                <a:close/>
              </a:path>
            </a:pathLst>
          </a:custGeom>
          <a:blipFill>
            <a:blip r:embed="rId4">
              <a:alphaModFix amt="57000"/>
            </a:blip>
            <a:stretch>
              <a:fillRect/>
            </a:stretch>
          </a:blipFill>
        </p:spPr>
      </p:sp>
      <p:sp>
        <p:nvSpPr>
          <p:cNvPr id="5" name="TextBox 5"/>
          <p:cNvSpPr txBox="1"/>
          <p:nvPr/>
        </p:nvSpPr>
        <p:spPr>
          <a:xfrm>
            <a:off x="5516403" y="971550"/>
            <a:ext cx="7255194" cy="559434"/>
          </a:xfrm>
          <a:prstGeom prst="rect">
            <a:avLst/>
          </a:prstGeom>
        </p:spPr>
        <p:txBody>
          <a:bodyPr lIns="0" tIns="0" rIns="0" bIns="0" rtlCol="0" anchor="t">
            <a:spAutoFit/>
          </a:bodyPr>
          <a:lstStyle/>
          <a:p>
            <a:pPr algn="ctr">
              <a:lnSpc>
                <a:spcPts val="4340"/>
              </a:lnSpc>
            </a:pPr>
            <a:r>
              <a:rPr lang="en-US" sz="3100" b="1">
                <a:solidFill>
                  <a:srgbClr val="183F76"/>
                </a:solidFill>
                <a:latin typeface="Helvetica World Bold"/>
                <a:ea typeface="Helvetica World Bold"/>
                <a:cs typeface="Helvetica World Bold"/>
                <a:sym typeface="Helvetica World Bold"/>
              </a:rPr>
              <a:t> Asdfñlkjgh</a:t>
            </a:r>
          </a:p>
        </p:txBody>
      </p:sp>
      <p:sp>
        <p:nvSpPr>
          <p:cNvPr id="6" name="TextBox 6"/>
          <p:cNvSpPr txBox="1"/>
          <p:nvPr/>
        </p:nvSpPr>
        <p:spPr>
          <a:xfrm>
            <a:off x="3381496" y="3082212"/>
            <a:ext cx="11525008" cy="1842135"/>
          </a:xfrm>
          <a:prstGeom prst="rect">
            <a:avLst/>
          </a:prstGeom>
        </p:spPr>
        <p:txBody>
          <a:bodyPr lIns="0" tIns="0" rIns="0" bIns="0" rtlCol="0" anchor="t">
            <a:spAutoFit/>
          </a:bodyPr>
          <a:lstStyle/>
          <a:p>
            <a:pPr algn="ctr">
              <a:lnSpc>
                <a:spcPts val="2940"/>
              </a:lnSpc>
              <a:spcBef>
                <a:spcPct val="0"/>
              </a:spcBef>
            </a:pPr>
            <a:r>
              <a:rPr lang="en-US" sz="2100" dirty="0">
                <a:solidFill>
                  <a:srgbClr val="000000"/>
                </a:solidFill>
                <a:latin typeface="Helvetica World"/>
                <a:ea typeface="Helvetica World"/>
                <a:cs typeface="Helvetica World"/>
                <a:sym typeface="Helvetica World"/>
              </a:rPr>
              <a:t>Lorem ipsum dolor sit </a:t>
            </a:r>
            <a:r>
              <a:rPr lang="en-US" sz="2100" dirty="0" err="1">
                <a:solidFill>
                  <a:srgbClr val="000000"/>
                </a:solidFill>
                <a:latin typeface="Helvetica World"/>
                <a:ea typeface="Helvetica World"/>
                <a:cs typeface="Helvetica World"/>
                <a:sym typeface="Helvetica World"/>
              </a:rPr>
              <a:t>amet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consectetur</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adipiscing</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elit</a:t>
            </a:r>
            <a:r>
              <a:rPr lang="en-US" sz="2100" dirty="0">
                <a:solidFill>
                  <a:srgbClr val="000000"/>
                </a:solidFill>
                <a:latin typeface="Helvetica World"/>
                <a:ea typeface="Helvetica World"/>
                <a:cs typeface="Helvetica World"/>
                <a:sym typeface="Helvetica World"/>
              </a:rPr>
              <a:t>, sed do </a:t>
            </a:r>
            <a:r>
              <a:rPr lang="en-US" sz="2100" dirty="0" err="1">
                <a:solidFill>
                  <a:srgbClr val="000000"/>
                </a:solidFill>
                <a:latin typeface="Helvetica World"/>
                <a:ea typeface="Helvetica World"/>
                <a:cs typeface="Helvetica World"/>
                <a:sym typeface="Helvetica World"/>
              </a:rPr>
              <a:t>eiusmod</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tempor</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incididunt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ut</a:t>
            </a:r>
            <a:r>
              <a:rPr lang="en-US" sz="2100" dirty="0">
                <a:solidFill>
                  <a:srgbClr val="000000"/>
                </a:solidFill>
                <a:latin typeface="Helvetica World"/>
                <a:ea typeface="Helvetica World"/>
                <a:cs typeface="Helvetica World"/>
                <a:sym typeface="Helvetica World"/>
              </a:rPr>
              <a:t> labore et dolore magna </a:t>
            </a:r>
            <a:r>
              <a:rPr lang="en-US" sz="2100" dirty="0" err="1">
                <a:solidFill>
                  <a:srgbClr val="000000"/>
                </a:solidFill>
                <a:latin typeface="Helvetica World"/>
                <a:ea typeface="Helvetica World"/>
                <a:cs typeface="Helvetica World"/>
                <a:sym typeface="Helvetica World"/>
              </a:rPr>
              <a:t>aliqua</a:t>
            </a:r>
            <a:r>
              <a:rPr lang="en-US" sz="2100" dirty="0">
                <a:solidFill>
                  <a:srgbClr val="000000"/>
                </a:solidFill>
                <a:latin typeface="Helvetica World"/>
                <a:ea typeface="Helvetica World"/>
                <a:cs typeface="Helvetica World"/>
                <a:sym typeface="Helvetica World"/>
              </a:rPr>
              <a:t>. Ut </a:t>
            </a:r>
            <a:r>
              <a:rPr lang="en-US" sz="2100" dirty="0" err="1">
                <a:solidFill>
                  <a:srgbClr val="000000"/>
                </a:solidFill>
                <a:latin typeface="Helvetica World"/>
                <a:ea typeface="Helvetica World"/>
                <a:cs typeface="Helvetica World"/>
                <a:sym typeface="Helvetica World"/>
              </a:rPr>
              <a:t>enim</a:t>
            </a:r>
            <a:r>
              <a:rPr lang="en-US" sz="2100" dirty="0">
                <a:solidFill>
                  <a:srgbClr val="000000"/>
                </a:solidFill>
                <a:latin typeface="Helvetica World"/>
                <a:ea typeface="Helvetica World"/>
                <a:cs typeface="Helvetica World"/>
                <a:sym typeface="Helvetica World"/>
              </a:rPr>
              <a:t> ad minim </a:t>
            </a:r>
            <a:r>
              <a:rPr lang="en-US" sz="2100" dirty="0" err="1">
                <a:solidFill>
                  <a:srgbClr val="000000"/>
                </a:solidFill>
                <a:latin typeface="Helvetica World"/>
                <a:ea typeface="Helvetica World"/>
                <a:cs typeface="Helvetica World"/>
                <a:sym typeface="Helvetica World"/>
              </a:rPr>
              <a:t>veniam</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quis</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nostrud</a:t>
            </a:r>
            <a:r>
              <a:rPr lang="en-US" sz="2100" dirty="0">
                <a:solidFill>
                  <a:srgbClr val="000000"/>
                </a:solidFill>
                <a:latin typeface="Helvetica World"/>
                <a:ea typeface="Helvetica World"/>
                <a:cs typeface="Helvetica World"/>
                <a:sym typeface="Helvetica World"/>
              </a:rPr>
              <a:t> exercitation </a:t>
            </a:r>
            <a:r>
              <a:rPr lang="en-US" sz="2100" dirty="0" err="1">
                <a:solidFill>
                  <a:srgbClr val="000000"/>
                </a:solidFill>
                <a:latin typeface="Helvetica World"/>
                <a:ea typeface="Helvetica World"/>
                <a:cs typeface="Helvetica World"/>
                <a:sym typeface="Helvetica World"/>
              </a:rPr>
              <a:t>ullamco</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laboris</a:t>
            </a:r>
            <a:r>
              <a:rPr lang="en-US" sz="2100" dirty="0">
                <a:solidFill>
                  <a:srgbClr val="000000"/>
                </a:solidFill>
                <a:latin typeface="Helvetica World"/>
                <a:ea typeface="Helvetica World"/>
                <a:cs typeface="Helvetica World"/>
                <a:sym typeface="Helvetica World"/>
              </a:rPr>
              <a:t> nisi </a:t>
            </a:r>
            <a:r>
              <a:rPr lang="en-US" sz="2100" dirty="0" err="1">
                <a:solidFill>
                  <a:srgbClr val="000000"/>
                </a:solidFill>
                <a:latin typeface="Helvetica World"/>
                <a:ea typeface="Helvetica World"/>
                <a:cs typeface="Helvetica World"/>
                <a:sym typeface="Helvetica World"/>
              </a:rPr>
              <a:t>ut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aliquip</a:t>
            </a:r>
            <a:r>
              <a:rPr lang="en-US" sz="2100" dirty="0">
                <a:solidFill>
                  <a:srgbClr val="000000"/>
                </a:solidFill>
                <a:latin typeface="Helvetica World"/>
                <a:ea typeface="Helvetica World"/>
                <a:cs typeface="Helvetica World"/>
                <a:sym typeface="Helvetica World"/>
              </a:rPr>
              <a:t> ex </a:t>
            </a:r>
            <a:r>
              <a:rPr lang="en-US" sz="2100" dirty="0" err="1">
                <a:solidFill>
                  <a:srgbClr val="000000"/>
                </a:solidFill>
                <a:latin typeface="Helvetica World"/>
                <a:ea typeface="Helvetica World"/>
                <a:cs typeface="Helvetica World"/>
                <a:sym typeface="Helvetica World"/>
              </a:rPr>
              <a:t>ea</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commodo</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consequat</a:t>
            </a:r>
            <a:r>
              <a:rPr lang="en-US" sz="2100" dirty="0">
                <a:solidFill>
                  <a:srgbClr val="000000"/>
                </a:solidFill>
                <a:latin typeface="Helvetica World"/>
                <a:ea typeface="Helvetica World"/>
                <a:cs typeface="Helvetica World"/>
                <a:sym typeface="Helvetica World"/>
              </a:rPr>
              <a:t>. Duis </a:t>
            </a:r>
            <a:r>
              <a:rPr lang="en-US" sz="2100" dirty="0" err="1">
                <a:solidFill>
                  <a:srgbClr val="000000"/>
                </a:solidFill>
                <a:latin typeface="Helvetica World"/>
                <a:ea typeface="Helvetica World"/>
                <a:cs typeface="Helvetica World"/>
                <a:sym typeface="Helvetica World"/>
              </a:rPr>
              <a:t>aute</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irure</a:t>
            </a:r>
            <a:r>
              <a:rPr lang="en-US" sz="2100" dirty="0">
                <a:solidFill>
                  <a:srgbClr val="000000"/>
                </a:solidFill>
                <a:latin typeface="Helvetica World"/>
                <a:ea typeface="Helvetica World"/>
                <a:cs typeface="Helvetica World"/>
                <a:sym typeface="Helvetica World"/>
              </a:rPr>
              <a:t> dolor in </a:t>
            </a:r>
            <a:r>
              <a:rPr lang="en-US" sz="2100" dirty="0" err="1">
                <a:solidFill>
                  <a:srgbClr val="000000"/>
                </a:solidFill>
                <a:latin typeface="Helvetica World"/>
                <a:ea typeface="Helvetica World"/>
                <a:cs typeface="Helvetica World"/>
                <a:sym typeface="Helvetica World"/>
              </a:rPr>
              <a:t>reprehenderit</a:t>
            </a:r>
            <a:r>
              <a:rPr lang="en-US" sz="2100" dirty="0">
                <a:solidFill>
                  <a:srgbClr val="000000"/>
                </a:solidFill>
                <a:latin typeface="Helvetica World"/>
                <a:ea typeface="Helvetica World"/>
                <a:cs typeface="Helvetica World"/>
                <a:sym typeface="Helvetica World"/>
              </a:rPr>
              <a:t> in </a:t>
            </a:r>
            <a:r>
              <a:rPr lang="en-US" sz="2100" dirty="0" err="1">
                <a:solidFill>
                  <a:srgbClr val="000000"/>
                </a:solidFill>
                <a:latin typeface="Helvetica World"/>
                <a:ea typeface="Helvetica World"/>
                <a:cs typeface="Helvetica World"/>
                <a:sym typeface="Helvetica World"/>
              </a:rPr>
              <a:t>voluptate</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velit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esse</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cillum</a:t>
            </a:r>
            <a:r>
              <a:rPr lang="en-US" sz="2100" dirty="0">
                <a:solidFill>
                  <a:srgbClr val="000000"/>
                </a:solidFill>
                <a:latin typeface="Helvetica World"/>
                <a:ea typeface="Helvetica World"/>
                <a:cs typeface="Helvetica World"/>
                <a:sym typeface="Helvetica World"/>
              </a:rPr>
              <a:t> dolore </a:t>
            </a:r>
            <a:r>
              <a:rPr lang="en-US" sz="2100" dirty="0" err="1">
                <a:solidFill>
                  <a:srgbClr val="000000"/>
                </a:solidFill>
                <a:latin typeface="Helvetica World"/>
                <a:ea typeface="Helvetica World"/>
                <a:cs typeface="Helvetica World"/>
                <a:sym typeface="Helvetica World"/>
              </a:rPr>
              <a:t>eu</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fugiat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nulla</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pariatur</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Excepteur</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sint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occaecat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cupidatat</a:t>
            </a:r>
            <a:r>
              <a:rPr lang="en-US" sz="2100" dirty="0">
                <a:solidFill>
                  <a:srgbClr val="000000"/>
                </a:solidFill>
                <a:latin typeface="Helvetica World"/>
                <a:ea typeface="Helvetica World"/>
                <a:cs typeface="Helvetica World"/>
                <a:sym typeface="Helvetica World"/>
              </a:rPr>
              <a:t> non </a:t>
            </a:r>
            <a:r>
              <a:rPr lang="en-US" sz="2100" dirty="0" err="1">
                <a:solidFill>
                  <a:srgbClr val="000000"/>
                </a:solidFill>
                <a:latin typeface="Helvetica World"/>
                <a:ea typeface="Helvetica World"/>
                <a:cs typeface="Helvetica World"/>
                <a:sym typeface="Helvetica World"/>
              </a:rPr>
              <a:t>proident</a:t>
            </a:r>
            <a:r>
              <a:rPr lang="en-US" sz="2100" dirty="0">
                <a:solidFill>
                  <a:srgbClr val="000000"/>
                </a:solidFill>
                <a:latin typeface="Helvetica World"/>
                <a:ea typeface="Helvetica World"/>
                <a:cs typeface="Helvetica World"/>
                <a:sym typeface="Helvetica World"/>
              </a:rPr>
              <a:t>, sunt in culpa qui </a:t>
            </a:r>
            <a:r>
              <a:rPr lang="en-US" sz="2100" dirty="0" err="1">
                <a:solidFill>
                  <a:srgbClr val="000000"/>
                </a:solidFill>
                <a:latin typeface="Helvetica World"/>
                <a:ea typeface="Helvetica World"/>
                <a:cs typeface="Helvetica World"/>
                <a:sym typeface="Helvetica World"/>
              </a:rPr>
              <a:t>officia</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deserunt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mollit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anim</a:t>
            </a:r>
            <a:r>
              <a:rPr lang="en-US" sz="2100" dirty="0">
                <a:solidFill>
                  <a:srgbClr val="000000"/>
                </a:solidFill>
                <a:latin typeface="Helvetica World"/>
                <a:ea typeface="Helvetica World"/>
                <a:cs typeface="Helvetica World"/>
                <a:sym typeface="Helvetica World"/>
              </a:rPr>
              <a:t> id </a:t>
            </a:r>
            <a:r>
              <a:rPr lang="en-US" sz="2100" dirty="0" err="1">
                <a:solidFill>
                  <a:srgbClr val="000000"/>
                </a:solidFill>
                <a:latin typeface="Helvetica World"/>
                <a:ea typeface="Helvetica World"/>
                <a:cs typeface="Helvetica World"/>
                <a:sym typeface="Helvetica World"/>
              </a:rPr>
              <a:t>est</a:t>
            </a:r>
            <a:r>
              <a:rPr lang="en-US" sz="2100" dirty="0">
                <a:solidFill>
                  <a:srgbClr val="000000"/>
                </a:solidFill>
                <a:latin typeface="Helvetica World"/>
                <a:ea typeface="Helvetica World"/>
                <a:cs typeface="Helvetica World"/>
                <a:sym typeface="Helvetica World"/>
              </a:rPr>
              <a:t> </a:t>
            </a:r>
            <a:r>
              <a:rPr lang="en-US" sz="2100" dirty="0" err="1">
                <a:solidFill>
                  <a:srgbClr val="000000"/>
                </a:solidFill>
                <a:latin typeface="Helvetica World"/>
                <a:ea typeface="Helvetica World"/>
                <a:cs typeface="Helvetica World"/>
                <a:sym typeface="Helvetica World"/>
              </a:rPr>
              <a:t>laborum</a:t>
            </a:r>
            <a:r>
              <a:rPr lang="en-US" sz="2100" dirty="0">
                <a:solidFill>
                  <a:srgbClr val="000000"/>
                </a:solidFill>
                <a:latin typeface="Helvetica World"/>
                <a:ea typeface="Helvetica World"/>
                <a:cs typeface="Helvetica World"/>
                <a:sym typeface="Helvetica World"/>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335</Words>
  <Application>Microsoft Office PowerPoint</Application>
  <PresentationFormat>Personalizado</PresentationFormat>
  <Paragraphs>13</Paragraphs>
  <Slides>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Calibri</vt:lpstr>
      <vt:lpstr>Helvetica World Bold</vt:lpstr>
      <vt:lpstr>Helvetica World</vt:lpstr>
      <vt:lpstr>Arial</vt:lpstr>
      <vt:lpstr>Office Theme</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PLANTILLA PPT 2026</dc:title>
  <cp:lastModifiedBy>CCE</cp:lastModifiedBy>
  <cp:revision>2</cp:revision>
  <dcterms:created xsi:type="dcterms:W3CDTF">2006-08-16T00:00:00Z</dcterms:created>
  <dcterms:modified xsi:type="dcterms:W3CDTF">2026-09-30T22:07:14Z</dcterms:modified>
  <dc:identifier>DAHWsRHTSAs</dc:identifier>
</cp:coreProperties>
</file>